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61" r:id="rId3"/>
    <p:sldId id="260" r:id="rId4"/>
    <p:sldId id="258" r:id="rId5"/>
    <p:sldId id="264" r:id="rId6"/>
    <p:sldId id="262" r:id="rId7"/>
    <p:sldId id="259" r:id="rId8"/>
    <p:sldId id="257" r:id="rId9"/>
    <p:sldId id="263" r:id="rId10"/>
    <p:sldId id="265" r:id="rId1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599"/>
  </p:normalViewPr>
  <p:slideViewPr>
    <p:cSldViewPr snapToGrid="0" snapToObjects="1">
      <p:cViewPr varScale="1">
        <p:scale>
          <a:sx n="106" d="100"/>
          <a:sy n="106" d="100"/>
        </p:scale>
        <p:origin x="180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AFB0A-AA3D-1C44-89DD-A7B53805E51C}" type="datetimeFigureOut">
              <a:rPr lang="en-US" smtClean="0"/>
              <a:t>3/31/18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6D6B0-6CEC-6749-9C26-55BE28D37E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1313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AFB0A-AA3D-1C44-89DD-A7B53805E51C}" type="datetimeFigureOut">
              <a:rPr lang="en-US" smtClean="0"/>
              <a:t>3/31/18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6D6B0-6CEC-6749-9C26-55BE28D37E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0456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AFB0A-AA3D-1C44-89DD-A7B53805E51C}" type="datetimeFigureOut">
              <a:rPr lang="en-US" smtClean="0"/>
              <a:t>3/31/18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6D6B0-6CEC-6749-9C26-55BE28D37E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6933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AFB0A-AA3D-1C44-89DD-A7B53805E51C}" type="datetimeFigureOut">
              <a:rPr lang="en-US" smtClean="0"/>
              <a:t>3/31/18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6D6B0-6CEC-6749-9C26-55BE28D37E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2582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AFB0A-AA3D-1C44-89DD-A7B53805E51C}" type="datetimeFigureOut">
              <a:rPr lang="en-US" smtClean="0"/>
              <a:t>3/31/18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6D6B0-6CEC-6749-9C26-55BE28D37E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1615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AFB0A-AA3D-1C44-89DD-A7B53805E51C}" type="datetimeFigureOut">
              <a:rPr lang="en-US" smtClean="0"/>
              <a:t>3/31/18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6D6B0-6CEC-6749-9C26-55BE28D37E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3971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AFB0A-AA3D-1C44-89DD-A7B53805E51C}" type="datetimeFigureOut">
              <a:rPr lang="en-US" smtClean="0"/>
              <a:t>3/31/18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6D6B0-6CEC-6749-9C26-55BE28D37E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6072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AFB0A-AA3D-1C44-89DD-A7B53805E51C}" type="datetimeFigureOut">
              <a:rPr lang="en-US" smtClean="0"/>
              <a:t>3/31/18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6D6B0-6CEC-6749-9C26-55BE28D37E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4931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AFB0A-AA3D-1C44-89DD-A7B53805E51C}" type="datetimeFigureOut">
              <a:rPr lang="en-US" smtClean="0"/>
              <a:t>3/31/18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6D6B0-6CEC-6749-9C26-55BE28D37E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0791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AFB0A-AA3D-1C44-89DD-A7B53805E51C}" type="datetimeFigureOut">
              <a:rPr lang="en-US" smtClean="0"/>
              <a:t>3/31/18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6D6B0-6CEC-6749-9C26-55BE28D37E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578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AFB0A-AA3D-1C44-89DD-A7B53805E51C}" type="datetimeFigureOut">
              <a:rPr lang="en-US" smtClean="0"/>
              <a:t>3/31/18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6D6B0-6CEC-6749-9C26-55BE28D37E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226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3AFB0A-AA3D-1C44-89DD-A7B53805E51C}" type="datetimeFigureOut">
              <a:rPr lang="en-US" smtClean="0"/>
              <a:t>3/31/18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76D6B0-6CEC-6749-9C26-55BE28D37E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4746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g"/><Relationship Id="rId3" Type="http://schemas.openxmlformats.org/officeDocument/2006/relationships/image" Target="../media/image4.gi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jpg"/><Relationship Id="rId3" Type="http://schemas.openxmlformats.org/officeDocument/2006/relationships/image" Target="../media/image6.gi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jpg"/><Relationship Id="rId3" Type="http://schemas.openxmlformats.org/officeDocument/2006/relationships/image" Target="../media/image10.gi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jpg"/><Relationship Id="rId3" Type="http://schemas.openxmlformats.org/officeDocument/2006/relationships/image" Target="../media/image12.gi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390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7634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69333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48" y="221"/>
            <a:ext cx="9147048" cy="686028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5863" y="595307"/>
            <a:ext cx="3152274" cy="5667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4894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1872" y="1118939"/>
            <a:ext cx="2440256" cy="4908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86079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317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34103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60377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5891" y="1130968"/>
            <a:ext cx="2452218" cy="4932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31884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4711" y="1059969"/>
            <a:ext cx="2594578" cy="5219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64606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27203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44</TotalTime>
  <Words>0</Words>
  <Application>Microsoft Macintosh PowerPoint</Application>
  <PresentationFormat>On-screen Show (4:3)</PresentationFormat>
  <Paragraphs>0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Calibri</vt:lpstr>
      <vt:lpstr>Calibri Light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7</cp:revision>
  <dcterms:created xsi:type="dcterms:W3CDTF">2018-03-31T08:20:12Z</dcterms:created>
  <dcterms:modified xsi:type="dcterms:W3CDTF">2018-03-31T09:05:00Z</dcterms:modified>
</cp:coreProperties>
</file>